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3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8" r:id="rId9"/>
    <p:sldId id="277" r:id="rId10"/>
    <p:sldId id="279" r:id="rId11"/>
    <p:sldId id="280" r:id="rId12"/>
    <p:sldId id="281" r:id="rId13"/>
    <p:sldId id="282" r:id="rId14"/>
    <p:sldId id="284" r:id="rId15"/>
    <p:sldId id="283" r:id="rId16"/>
    <p:sldId id="285" r:id="rId17"/>
    <p:sldId id="287" r:id="rId18"/>
    <p:sldId id="286" r:id="rId19"/>
    <p:sldId id="288" r:id="rId20"/>
    <p:sldId id="28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99" d="100"/>
          <a:sy n="99" d="100"/>
        </p:scale>
        <p:origin x="1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0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https://classic.d2l.ai/chapter_recurrent-modern/seq2seq.html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https://arxiv.org/pdf/1706.03762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1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https://medium.com/@akash.kesrwani99/understanding-next-token-prediction-concept-to-code-1st-part-7054dabda347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2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D34CB9-82DE-C0AF-53B7-F27AED227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77" y="409952"/>
            <a:ext cx="3923809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1A8FD-9CDC-D518-52E8-24259A2B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99" y="739149"/>
            <a:ext cx="10799401" cy="53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67C2B-B8D4-B203-7C4B-48D03E16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78" y="1546853"/>
            <a:ext cx="10292243" cy="37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974EC-6C1A-50DD-1559-BF3F25C2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3" y="594923"/>
            <a:ext cx="11252953" cy="566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FB64A-9649-652B-6D58-D432746A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9" y="1596096"/>
            <a:ext cx="11058522" cy="36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4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max Activation Function — How It Actually Works | by Kiprono Elijah  Koech | Towards Data Science">
            <a:extLst>
              <a:ext uri="{FF2B5EF4-FFF2-40B4-BE49-F238E27FC236}">
                <a16:creationId xmlns:a16="http://schemas.microsoft.com/office/drawing/2014/main" id="{23EF2062-1449-593B-2EDD-84CBDE591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1" y="1926833"/>
            <a:ext cx="10913418" cy="30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748EB-5058-01A8-2BCB-97D739FD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2383"/>
            <a:ext cx="9905998" cy="1478570"/>
          </a:xfrm>
        </p:spPr>
        <p:txBody>
          <a:bodyPr/>
          <a:lstStyle/>
          <a:p>
            <a:r>
              <a:rPr lang="en-US" dirty="0"/>
              <a:t>What is SoftMax?</a:t>
            </a:r>
          </a:p>
        </p:txBody>
      </p:sp>
    </p:spTree>
    <p:extLst>
      <p:ext uri="{BB962C8B-B14F-4D97-AF65-F5344CB8AC3E}">
        <p14:creationId xmlns:p14="http://schemas.microsoft.com/office/powerpoint/2010/main" val="49724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96604-889D-91F5-356D-91672242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819476"/>
            <a:ext cx="10285714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F1D78-7783-1F71-2DCB-2462C35A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19" y="143285"/>
            <a:ext cx="470476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A7635-EB4A-95CC-6BF3-1607BC87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38125"/>
            <a:ext cx="66675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6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DA3B-9383-C18A-1C20-33C4ED2A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0" y="724238"/>
            <a:ext cx="10247619" cy="5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6ABC-8C04-2880-FC30-66DDBDD8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3B7AA-B1E0-06C0-FA6B-B133BBBC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84" y="1824870"/>
            <a:ext cx="6369338" cy="3208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96463-87ED-17A3-CBE3-73A7E08483B9}"/>
              </a:ext>
            </a:extLst>
          </p:cNvPr>
          <p:cNvSpPr txBox="1"/>
          <p:nvPr/>
        </p:nvSpPr>
        <p:spPr>
          <a:xfrm>
            <a:off x="2127615" y="5306546"/>
            <a:ext cx="8258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https://www.youtube.com/watch?v=671xny8iows</a:t>
            </a:r>
          </a:p>
        </p:txBody>
      </p:sp>
    </p:spTree>
    <p:extLst>
      <p:ext uri="{BB962C8B-B14F-4D97-AF65-F5344CB8AC3E}">
        <p14:creationId xmlns:p14="http://schemas.microsoft.com/office/powerpoint/2010/main" val="12156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9FCB9-D473-CC3E-254A-BA953239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3" y="1056472"/>
            <a:ext cx="10393933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19286-638D-80A4-90F4-8FB196F4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3" y="1982419"/>
            <a:ext cx="8497033" cy="28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561C3-707D-5436-9223-5A597B5D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91" y="390768"/>
            <a:ext cx="7678817" cy="60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07821-71A6-545C-6FB6-433F8368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89" y="1325321"/>
            <a:ext cx="7681823" cy="42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2BA5D-565A-4A46-CC11-FE5B4A79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8" y="1190821"/>
            <a:ext cx="6854425" cy="44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4AA61-5434-07E1-E3EB-2837349B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55" y="1407695"/>
            <a:ext cx="10229890" cy="40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F7CF5-E9A1-E8DD-A9B9-53AF9D36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8" y="501225"/>
            <a:ext cx="9245604" cy="58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FF9C3-C548-0ABF-A103-89474B00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5" y="1040519"/>
            <a:ext cx="10845549" cy="47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2F66CE-D9CA-F9E6-7ED3-5849C2E4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5" y="1704805"/>
            <a:ext cx="10916830" cy="34483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39ECC5B-C571-F44C-2E07-20F593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258"/>
            <a:ext cx="9905998" cy="1478570"/>
          </a:xfrm>
        </p:spPr>
        <p:txBody>
          <a:bodyPr/>
          <a:lstStyle/>
          <a:p>
            <a:r>
              <a:rPr lang="en-US" dirty="0"/>
              <a:t>Classic Sequence-To-Sequence</a:t>
            </a:r>
          </a:p>
        </p:txBody>
      </p:sp>
    </p:spTree>
    <p:extLst>
      <p:ext uri="{BB962C8B-B14F-4D97-AF65-F5344CB8AC3E}">
        <p14:creationId xmlns:p14="http://schemas.microsoft.com/office/powerpoint/2010/main" val="2983214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1147</TotalTime>
  <Words>113</Words>
  <Application>Microsoft Office PowerPoint</Application>
  <PresentationFormat>Widescreen</PresentationFormat>
  <Paragraphs>16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 Sequence-To-Sequence</vt:lpstr>
      <vt:lpstr>PowerPoint Presentation</vt:lpstr>
      <vt:lpstr>PowerPoint Presentation</vt:lpstr>
      <vt:lpstr>PowerPoint Presentation</vt:lpstr>
      <vt:lpstr>PowerPoint Presentation</vt:lpstr>
      <vt:lpstr>What is SoftMax?</vt:lpstr>
      <vt:lpstr>PowerPoint Presentation</vt:lpstr>
      <vt:lpstr>PowerPoint Presentation</vt:lpstr>
      <vt:lpstr>PowerPoint Presentation</vt:lpstr>
      <vt:lpstr>PowerPoint Presentation</vt:lpstr>
      <vt:lpstr>More context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5</cp:revision>
  <dcterms:created xsi:type="dcterms:W3CDTF">2024-06-30T01:37:58Z</dcterms:created>
  <dcterms:modified xsi:type="dcterms:W3CDTF">2024-07-08T04:24:58Z</dcterms:modified>
</cp:coreProperties>
</file>